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3" r:id="rId7"/>
    <p:sldId id="267" r:id="rId8"/>
    <p:sldId id="262" r:id="rId9"/>
    <p:sldId id="264" r:id="rId10"/>
    <p:sldId id="269" r:id="rId11"/>
    <p:sldId id="268" r:id="rId12"/>
    <p:sldId id="265" r:id="rId13"/>
    <p:sldId id="275" r:id="rId14"/>
    <p:sldId id="277" r:id="rId15"/>
    <p:sldId id="276" r:id="rId16"/>
    <p:sldId id="271" r:id="rId17"/>
    <p:sldId id="272" r:id="rId18"/>
    <p:sldId id="273" r:id="rId19"/>
    <p:sldId id="270" r:id="rId20"/>
    <p:sldId id="274" r:id="rId21"/>
    <p:sldId id="266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029"/>
    <p:restoredTop sz="94705"/>
  </p:normalViewPr>
  <p:slideViewPr>
    <p:cSldViewPr snapToGrid="0" snapToObjects="1">
      <p:cViewPr varScale="1">
        <p:scale>
          <a:sx n="100" d="100"/>
          <a:sy n="100" d="100"/>
        </p:scale>
        <p:origin x="176" y="3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6/14/19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标题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将图片拖动到占位符，或单击添加图标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6/14/19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题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6/14/19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标题的引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zh-CN" altLang="en-US"/>
              <a:t>单击此处编辑母版文本样式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6/14/19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6/14/19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三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6/14/19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三栏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将图片拖动到占位符，或单击添加图标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将图片拖动到占位符，或单击添加图标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将图片拖动到占位符，或单击添加图标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6/14/19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6/14/19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6/14/19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6/14/19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6/14/19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6/14/19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6/14/19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6/14/19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6/14/19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6/14/19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将图片拖动到占位符，或单击添加图标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6/14/19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6/14/19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842134" y="160421"/>
            <a:ext cx="9825866" cy="3329581"/>
          </a:xfrm>
        </p:spPr>
        <p:txBody>
          <a:bodyPr/>
          <a:lstStyle/>
          <a:p>
            <a:r>
              <a:rPr kumimoji="1" lang="zh-CN" altLang="en-US" dirty="0"/>
              <a:t>脚手架升级</a:t>
            </a:r>
            <a:r>
              <a:rPr kumimoji="1" lang="en-US" altLang="zh-CN" dirty="0"/>
              <a:t>+CDN</a:t>
            </a:r>
            <a:r>
              <a:rPr kumimoji="1" lang="zh-CN" altLang="en-US" dirty="0"/>
              <a:t>加载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287302" y="5547401"/>
            <a:ext cx="10660056" cy="861420"/>
          </a:xfrm>
        </p:spPr>
        <p:txBody>
          <a:bodyPr>
            <a:normAutofit fontScale="92500" lnSpcReduction="20000"/>
          </a:bodyPr>
          <a:lstStyle/>
          <a:p>
            <a:pPr algn="r"/>
            <a:r>
              <a:rPr kumimoji="1" lang="zh-CN" altLang="en-US" sz="2800" dirty="0"/>
              <a:t>霍阿龙</a:t>
            </a:r>
            <a:endParaRPr kumimoji="1" lang="en-US" altLang="zh-CN" sz="2800" dirty="0"/>
          </a:p>
          <a:p>
            <a:pPr algn="r"/>
            <a:r>
              <a:rPr kumimoji="1" lang="en-US" altLang="zh-CN" sz="2800" dirty="0"/>
              <a:t>2019/6/14</a:t>
            </a:r>
          </a:p>
          <a:p>
            <a:pPr algn="r"/>
            <a:endParaRPr kumimoji="1"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4248832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104293" y="1547592"/>
            <a:ext cx="8946541" cy="4195481"/>
          </a:xfrm>
        </p:spPr>
        <p:txBody>
          <a:bodyPr>
            <a:normAutofit/>
          </a:bodyPr>
          <a:lstStyle/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带领开拓者完成</a:t>
            </a:r>
            <a:r>
              <a:rPr lang="en-US" altLang="zh-CN" dirty="0" err="1"/>
              <a:t>zyk</a:t>
            </a:r>
            <a:r>
              <a:rPr lang="zh-CN" altLang="en-US" dirty="0"/>
              <a:t> </a:t>
            </a:r>
            <a:r>
              <a:rPr lang="en-US" altLang="zh-CN" dirty="0"/>
              <a:t>v1.5</a:t>
            </a:r>
            <a:r>
              <a:rPr lang="zh-CN" altLang="en-US" dirty="0"/>
              <a:t>迭代，</a:t>
            </a:r>
            <a:r>
              <a:rPr lang="en-US" altLang="zh-CN" dirty="0"/>
              <a:t>feed</a:t>
            </a:r>
            <a:r>
              <a:rPr lang="zh-CN" altLang="en-US" dirty="0"/>
              <a:t> </a:t>
            </a:r>
            <a:r>
              <a:rPr lang="en-US" altLang="zh-CN" dirty="0"/>
              <a:t>v3.2</a:t>
            </a:r>
            <a:r>
              <a:rPr lang="zh-CN" altLang="en-US" dirty="0"/>
              <a:t>提测</a:t>
            </a:r>
            <a:endParaRPr lang="en-US" altLang="zh-CN" dirty="0"/>
          </a:p>
          <a:p>
            <a:r>
              <a:rPr lang="zh-CN" altLang="en-US" dirty="0"/>
              <a:t>进行了两次培训授课</a:t>
            </a:r>
            <a:endParaRPr lang="en-US" altLang="zh-CN" dirty="0"/>
          </a:p>
          <a:p>
            <a:r>
              <a:rPr lang="zh-CN" altLang="en-US" dirty="0"/>
              <a:t>每天抽时间 </a:t>
            </a:r>
            <a:r>
              <a:rPr lang="en-US" altLang="zh-CN" dirty="0"/>
              <a:t>code</a:t>
            </a:r>
            <a:r>
              <a:rPr lang="zh-CN" altLang="en-US" dirty="0"/>
              <a:t> </a:t>
            </a:r>
            <a:r>
              <a:rPr lang="en-US" altLang="zh-CN" dirty="0"/>
              <a:t>review</a:t>
            </a:r>
            <a:r>
              <a:rPr lang="zh-CN" altLang="en-US" dirty="0"/>
              <a:t> 队员的代码</a:t>
            </a:r>
            <a:endParaRPr lang="en-US" altLang="zh-CN" dirty="0"/>
          </a:p>
          <a:p>
            <a:r>
              <a:rPr lang="zh-CN" altLang="en-US" dirty="0"/>
              <a:t>组织了一次唱歌</a:t>
            </a:r>
            <a:endParaRPr lang="en-US" altLang="zh-CN" dirty="0"/>
          </a:p>
          <a:p>
            <a:r>
              <a:rPr lang="zh-CN" altLang="en-US" dirty="0"/>
              <a:t>培养一名新人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ECAF33A-201A-9948-8F28-635649E70C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76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4826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E1CBC11B-F4F7-B74F-88B1-B4740EA06F64}"/>
              </a:ext>
            </a:extLst>
          </p:cNvPr>
          <p:cNvSpPr txBox="1"/>
          <p:nvPr/>
        </p:nvSpPr>
        <p:spPr>
          <a:xfrm>
            <a:off x="660400" y="508000"/>
            <a:ext cx="24465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/>
              <a:t>二、</a:t>
            </a:r>
            <a:r>
              <a:rPr kumimoji="1" lang="en-US" altLang="zh-CN" sz="2800" dirty="0"/>
              <a:t>CND</a:t>
            </a:r>
            <a:r>
              <a:rPr kumimoji="1" lang="zh-CN" altLang="en-US" sz="2800" dirty="0"/>
              <a:t>加载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B88D0F8-0085-9B4A-9A46-108824C53897}"/>
              </a:ext>
            </a:extLst>
          </p:cNvPr>
          <p:cNvSpPr txBox="1"/>
          <p:nvPr/>
        </p:nvSpPr>
        <p:spPr>
          <a:xfrm>
            <a:off x="1066800" y="1511300"/>
            <a:ext cx="10506402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Tx/>
              <a:buAutoNum type="arabicPeriod"/>
            </a:pPr>
            <a:r>
              <a:rPr kumimoji="1" lang="zh-CN" altLang="en-US" dirty="0"/>
              <a:t>在</a:t>
            </a:r>
            <a:r>
              <a:rPr kumimoji="1" lang="en-US" altLang="zh-CN" dirty="0" err="1"/>
              <a:t>index.html</a:t>
            </a:r>
            <a:r>
              <a:rPr kumimoji="1" lang="zh-CN" altLang="en-US" dirty="0"/>
              <a:t>文件中</a:t>
            </a:r>
            <a:r>
              <a:rPr kumimoji="1" lang="en-US" altLang="zh-CN" dirty="0"/>
              <a:t>script</a:t>
            </a:r>
            <a:r>
              <a:rPr kumimoji="1" lang="zh-CN" altLang="en-US" dirty="0"/>
              <a:t>标签引入</a:t>
            </a:r>
            <a:r>
              <a:rPr kumimoji="1" lang="en-US" altLang="zh-CN" dirty="0" err="1"/>
              <a:t>cdn</a:t>
            </a:r>
            <a:r>
              <a:rPr kumimoji="1" lang="zh-CN" altLang="en-US" dirty="0"/>
              <a:t>资源</a:t>
            </a:r>
            <a:r>
              <a:rPr kumimoji="1" lang="en-US" altLang="zh-CN" dirty="0"/>
              <a:t>,</a:t>
            </a:r>
            <a:r>
              <a:rPr kumimoji="1" lang="zh-CN" altLang="en-US" dirty="0"/>
              <a:t> 例如</a:t>
            </a:r>
            <a:endParaRPr kumimoji="1" lang="en-US" altLang="zh-CN" dirty="0"/>
          </a:p>
          <a:p>
            <a:r>
              <a:rPr lang="en" altLang="zh-CN" dirty="0"/>
              <a:t>&lt;script </a:t>
            </a:r>
            <a:r>
              <a:rPr lang="en" altLang="zh-CN" dirty="0" err="1"/>
              <a:t>src</a:t>
            </a:r>
            <a:r>
              <a:rPr lang="en" altLang="zh-CN" dirty="0"/>
              <a:t>="https://</a:t>
            </a:r>
            <a:r>
              <a:rPr lang="en" altLang="zh-CN" dirty="0" err="1"/>
              <a:t>cdn-src.aiyunxiao.com</a:t>
            </a:r>
            <a:r>
              <a:rPr lang="en" altLang="zh-CN" dirty="0"/>
              <a:t>/</a:t>
            </a:r>
            <a:r>
              <a:rPr lang="en" altLang="zh-CN" dirty="0" err="1"/>
              <a:t>vue</a:t>
            </a:r>
            <a:r>
              <a:rPr lang="en" altLang="zh-CN" dirty="0"/>
              <a:t>/2.5.17/</a:t>
            </a:r>
            <a:r>
              <a:rPr lang="en" altLang="zh-CN" dirty="0" err="1"/>
              <a:t>vue.min.js</a:t>
            </a:r>
            <a:r>
              <a:rPr lang="en" altLang="zh-CN" dirty="0"/>
              <a:t>"&gt;&lt;/script&gt;</a:t>
            </a:r>
          </a:p>
          <a:p>
            <a:pPr marL="342900" indent="-342900">
              <a:buAutoNum type="arabicPeriod"/>
            </a:pPr>
            <a:endParaRPr kumimoji="1" lang="en-US" altLang="zh-CN" dirty="0"/>
          </a:p>
          <a:p>
            <a:r>
              <a:rPr kumimoji="1" lang="en-US" altLang="zh-CN" dirty="0"/>
              <a:t>2.</a:t>
            </a:r>
            <a:r>
              <a:rPr kumimoji="1" lang="zh-CN" altLang="en-US" dirty="0"/>
              <a:t> 在本地</a:t>
            </a:r>
            <a:r>
              <a:rPr kumimoji="1" lang="en-US" altLang="zh-CN" dirty="0"/>
              <a:t>public</a:t>
            </a:r>
            <a:r>
              <a:rPr kumimoji="1" lang="zh-CN" altLang="en-US" dirty="0"/>
              <a:t>下创建对应的文件夹， 例如</a:t>
            </a:r>
            <a:r>
              <a:rPr kumimoji="1" lang="en-US" altLang="zh-CN" dirty="0" err="1"/>
              <a:t>vue</a:t>
            </a:r>
            <a:r>
              <a:rPr kumimoji="1" lang="en-US" altLang="zh-CN" dirty="0"/>
              <a:t>/2.5.17/</a:t>
            </a:r>
            <a:r>
              <a:rPr kumimoji="1" lang="en-US" altLang="zh-CN" dirty="0" err="1"/>
              <a:t>js</a:t>
            </a:r>
            <a:r>
              <a:rPr kumimoji="1" lang="zh-CN" altLang="en-US" dirty="0"/>
              <a:t> </a:t>
            </a:r>
            <a:br>
              <a:rPr kumimoji="1" lang="en-US" altLang="zh-CN" dirty="0"/>
            </a:br>
            <a:r>
              <a:rPr kumimoji="1" lang="en-US" altLang="zh-CN" dirty="0"/>
              <a:t>3.</a:t>
            </a:r>
            <a:r>
              <a:rPr kumimoji="1" lang="zh-CN" altLang="en-US" dirty="0"/>
              <a:t> 去掉</a:t>
            </a:r>
            <a:r>
              <a:rPr kumimoji="1" lang="en-US" altLang="zh-CN" dirty="0" err="1"/>
              <a:t>package.json</a:t>
            </a:r>
            <a:r>
              <a:rPr kumimoji="1" lang="zh-CN" altLang="en-US" dirty="0"/>
              <a:t>中对应的</a:t>
            </a:r>
            <a:r>
              <a:rPr kumimoji="1" lang="en-US" altLang="zh-CN" dirty="0" err="1"/>
              <a:t>vue</a:t>
            </a:r>
            <a:br>
              <a:rPr kumimoji="1" lang="en-US" altLang="zh-CN" dirty="0"/>
            </a:br>
            <a:r>
              <a:rPr kumimoji="1" lang="en-US" altLang="zh-CN" dirty="0"/>
              <a:t>4.</a:t>
            </a:r>
            <a:r>
              <a:rPr kumimoji="1" lang="zh-CN" altLang="en-US" dirty="0"/>
              <a:t> 配置</a:t>
            </a:r>
            <a:r>
              <a:rPr kumimoji="1" lang="en-US" altLang="zh-CN" dirty="0" err="1"/>
              <a:t>vue.config.js</a:t>
            </a:r>
            <a:r>
              <a:rPr kumimoji="1" lang="zh-CN" altLang="en-US" dirty="0"/>
              <a:t>   </a:t>
            </a:r>
            <a:r>
              <a:rPr lang="en" altLang="zh-CN" dirty="0"/>
              <a:t>externals : {</a:t>
            </a:r>
            <a:r>
              <a:rPr lang="zh-CN" altLang="en-US" dirty="0"/>
              <a:t> </a:t>
            </a:r>
            <a:r>
              <a:rPr lang="en-US" altLang="zh-CN" dirty="0" err="1"/>
              <a:t>vue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‘</a:t>
            </a:r>
            <a:r>
              <a:rPr lang="en-US" altLang="zh-CN" dirty="0" err="1"/>
              <a:t>Vue</a:t>
            </a:r>
            <a:r>
              <a:rPr lang="en-US" altLang="zh-CN" dirty="0"/>
              <a:t>’}</a:t>
            </a:r>
            <a:br>
              <a:rPr lang="en-US" altLang="zh-CN" dirty="0"/>
            </a:br>
            <a:r>
              <a:rPr lang="en-US" altLang="zh-CN" dirty="0"/>
              <a:t>5.</a:t>
            </a:r>
            <a:r>
              <a:rPr lang="zh-CN" altLang="en-US" dirty="0"/>
              <a:t> 把所有的资源都设置好后，重新删除</a:t>
            </a:r>
            <a:r>
              <a:rPr lang="en-US" altLang="zh-CN" dirty="0" err="1"/>
              <a:t>node_modules</a:t>
            </a:r>
            <a:r>
              <a:rPr lang="zh-CN" altLang="en-US" dirty="0"/>
              <a:t>重新安装</a:t>
            </a:r>
            <a:br>
              <a:rPr lang="en-US" altLang="zh-CN" dirty="0"/>
            </a:br>
            <a:endParaRPr lang="en-US" altLang="zh-CN" dirty="0"/>
          </a:p>
          <a:p>
            <a:r>
              <a:rPr lang="zh-CN" altLang="en-US" dirty="0"/>
              <a:t>注意</a:t>
            </a:r>
            <a:r>
              <a:rPr lang="en-US" altLang="zh-CN" dirty="0"/>
              <a:t>:</a:t>
            </a:r>
            <a:r>
              <a:rPr lang="zh-CN" altLang="en-US" dirty="0"/>
              <a:t> 部分包比较大，但是还未在</a:t>
            </a:r>
            <a:r>
              <a:rPr lang="en-US" altLang="zh-CN" dirty="0" err="1"/>
              <a:t>cdn</a:t>
            </a:r>
            <a:r>
              <a:rPr lang="zh-CN" altLang="en-US" dirty="0"/>
              <a:t>上面部署的，可以暂时使用</a:t>
            </a:r>
            <a:r>
              <a:rPr lang="en-US" altLang="zh-CN" dirty="0" err="1"/>
              <a:t>min.js</a:t>
            </a:r>
            <a:r>
              <a:rPr lang="zh-CN" altLang="en-US" dirty="0"/>
              <a:t>作为静态文件写在本地</a:t>
            </a:r>
            <a:r>
              <a:rPr lang="en-US" altLang="zh-CN" dirty="0"/>
              <a:t>static</a:t>
            </a:r>
            <a:r>
              <a:rPr lang="zh-CN" altLang="en-US" dirty="0"/>
              <a:t>下</a:t>
            </a:r>
            <a:endParaRPr lang="en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722770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5693276F-4F03-5E42-AF44-8F0E6412CEF6}"/>
              </a:ext>
            </a:extLst>
          </p:cNvPr>
          <p:cNvSpPr txBox="1"/>
          <p:nvPr/>
        </p:nvSpPr>
        <p:spPr>
          <a:xfrm>
            <a:off x="495300" y="301030"/>
            <a:ext cx="98090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问题</a:t>
            </a:r>
            <a:r>
              <a:rPr kumimoji="1" lang="en-US" altLang="zh-CN" dirty="0"/>
              <a:t>1</a:t>
            </a:r>
            <a:r>
              <a:rPr kumimoji="1" lang="zh-CN" altLang="en-US" dirty="0"/>
              <a:t> </a:t>
            </a:r>
            <a:r>
              <a:rPr kumimoji="1" lang="en-US" altLang="zh-CN" dirty="0"/>
              <a:t>: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kb_ueditor</a:t>
            </a:r>
            <a:r>
              <a:rPr kumimoji="1" lang="zh-CN" altLang="en-US" dirty="0"/>
              <a:t> 中引入了</a:t>
            </a:r>
            <a:r>
              <a:rPr kumimoji="1" lang="en-US" altLang="zh-CN" dirty="0" err="1"/>
              <a:t>node_modules</a:t>
            </a:r>
            <a:r>
              <a:rPr kumimoji="1" lang="zh-CN" altLang="en-US" dirty="0"/>
              <a:t>资源，这些资源已经用</a:t>
            </a:r>
            <a:r>
              <a:rPr kumimoji="1" lang="en-US" altLang="zh-CN" dirty="0" err="1"/>
              <a:t>cdn</a:t>
            </a:r>
            <a:r>
              <a:rPr kumimoji="1" lang="zh-CN" altLang="en-US" dirty="0"/>
              <a:t>的方式引入了，导致</a:t>
            </a:r>
            <a:br>
              <a:rPr kumimoji="1" lang="en-US" altLang="zh-CN" dirty="0"/>
            </a:br>
            <a:r>
              <a:rPr kumimoji="1" lang="en-US" altLang="zh-CN" dirty="0" err="1"/>
              <a:t>kb_ueditor</a:t>
            </a:r>
            <a:r>
              <a:rPr kumimoji="1" lang="zh-CN" altLang="en-US" dirty="0"/>
              <a:t>中无法找到资源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B76C286-465B-B44B-8E58-4BA38C9AF4CA}"/>
              </a:ext>
            </a:extLst>
          </p:cNvPr>
          <p:cNvSpPr txBox="1"/>
          <p:nvPr/>
        </p:nvSpPr>
        <p:spPr>
          <a:xfrm>
            <a:off x="584200" y="1235670"/>
            <a:ext cx="56557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解决</a:t>
            </a:r>
            <a:r>
              <a:rPr kumimoji="1" lang="en-US" altLang="zh-CN" dirty="0"/>
              <a:t>:</a:t>
            </a:r>
            <a:r>
              <a:rPr kumimoji="1" lang="zh-CN" altLang="en-US" dirty="0"/>
              <a:t>   在静态文件下面添加</a:t>
            </a:r>
            <a:r>
              <a:rPr kumimoji="1" lang="en-US" altLang="zh-CN" dirty="0" err="1"/>
              <a:t>kb_ueditor</a:t>
            </a:r>
            <a:r>
              <a:rPr kumimoji="1" lang="en-US" altLang="zh-CN" dirty="0"/>
              <a:t>/</a:t>
            </a:r>
            <a:r>
              <a:rPr kumimoji="1" lang="en-US" altLang="zh-CN" dirty="0" err="1"/>
              <a:t>js</a:t>
            </a:r>
            <a:r>
              <a:rPr kumimoji="1" lang="en-US" altLang="zh-CN" dirty="0"/>
              <a:t>/</a:t>
            </a:r>
            <a:r>
              <a:rPr kumimoji="1" lang="zh-CN" altLang="en-US" dirty="0"/>
              <a:t>对应的文件</a:t>
            </a:r>
            <a:br>
              <a:rPr kumimoji="1" lang="en-US" altLang="zh-CN" dirty="0"/>
            </a:br>
            <a:r>
              <a:rPr kumimoji="1" lang="zh-CN" altLang="en-US" dirty="0"/>
              <a:t>单独维护有问题的文件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5175E1B5-06CD-904A-AA8D-466128D3AC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8850" y="1092200"/>
            <a:ext cx="4102100" cy="49657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5A5E5384-671A-454D-9768-0C71636E97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98700"/>
            <a:ext cx="7696200" cy="322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8048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5693276F-4F03-5E42-AF44-8F0E6412CEF6}"/>
              </a:ext>
            </a:extLst>
          </p:cNvPr>
          <p:cNvSpPr txBox="1"/>
          <p:nvPr/>
        </p:nvSpPr>
        <p:spPr>
          <a:xfrm>
            <a:off x="622300" y="584200"/>
            <a:ext cx="63802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问题</a:t>
            </a:r>
            <a:r>
              <a:rPr kumimoji="1" lang="en-US" altLang="zh-CN" dirty="0"/>
              <a:t>2</a:t>
            </a:r>
            <a:r>
              <a:rPr kumimoji="1" lang="zh-CN" altLang="en-US" dirty="0"/>
              <a:t>： </a:t>
            </a:r>
            <a:r>
              <a:rPr kumimoji="1" lang="en-US" altLang="zh-CN" dirty="0" err="1"/>
              <a:t>echats</a:t>
            </a:r>
            <a:r>
              <a:rPr kumimoji="1" lang="zh-CN" altLang="en-US" dirty="0"/>
              <a:t>加载较慢，会有警告</a:t>
            </a:r>
            <a:br>
              <a:rPr kumimoji="1" lang="en-US" altLang="zh-CN" dirty="0"/>
            </a:br>
            <a:r>
              <a:rPr kumimoji="1" lang="zh-CN" altLang="en-US" dirty="0"/>
              <a:t>解决</a:t>
            </a:r>
            <a:r>
              <a:rPr kumimoji="1" lang="en-US" altLang="zh-CN" dirty="0"/>
              <a:t>:</a:t>
            </a:r>
            <a:r>
              <a:rPr kumimoji="1" lang="zh-CN" altLang="en-US" dirty="0"/>
              <a:t> 在</a:t>
            </a:r>
            <a:r>
              <a:rPr kumimoji="1" lang="en-US" altLang="zh-CN" dirty="0"/>
              <a:t>.</a:t>
            </a:r>
            <a:r>
              <a:rPr kumimoji="1" lang="en-US" altLang="zh-CN" dirty="0" err="1"/>
              <a:t>eslintrc.js</a:t>
            </a:r>
            <a:r>
              <a:rPr kumimoji="1" lang="zh-CN" altLang="en-US" dirty="0"/>
              <a:t> 中</a:t>
            </a:r>
            <a:r>
              <a:rPr lang="en" altLang="zh-CN" dirty="0" err="1"/>
              <a:t>globals</a:t>
            </a:r>
            <a:r>
              <a:rPr kumimoji="1" lang="zh-CN" altLang="en-US" dirty="0"/>
              <a:t>中加入</a:t>
            </a:r>
            <a:r>
              <a:rPr lang="en" altLang="zh-CN" dirty="0" err="1"/>
              <a:t>echarts</a:t>
            </a:r>
            <a:r>
              <a:rPr lang="en" altLang="zh-CN" dirty="0"/>
              <a:t>: false</a:t>
            </a:r>
            <a:r>
              <a:rPr lang="zh-CN" altLang="en" dirty="0"/>
              <a:t>解决</a:t>
            </a:r>
            <a:r>
              <a:rPr lang="zh-CN" altLang="en-US" dirty="0"/>
              <a:t>问题</a:t>
            </a:r>
            <a:endParaRPr lang="en" altLang="zh-CN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327286B-9538-FC40-8859-ACC3D54509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9450" y="2101850"/>
            <a:ext cx="32131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7137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5693276F-4F03-5E42-AF44-8F0E6412CEF6}"/>
              </a:ext>
            </a:extLst>
          </p:cNvPr>
          <p:cNvSpPr txBox="1"/>
          <p:nvPr/>
        </p:nvSpPr>
        <p:spPr>
          <a:xfrm>
            <a:off x="622300" y="584200"/>
            <a:ext cx="44614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问题</a:t>
            </a:r>
            <a:r>
              <a:rPr kumimoji="1" lang="en-US" altLang="zh-CN" dirty="0"/>
              <a:t>2</a:t>
            </a:r>
            <a:r>
              <a:rPr kumimoji="1" lang="zh-CN" altLang="en-US" dirty="0"/>
              <a:t>： </a:t>
            </a:r>
            <a:r>
              <a:rPr lang="en" altLang="zh-CN" dirty="0"/>
              <a:t>externals</a:t>
            </a:r>
            <a:r>
              <a:rPr lang="zh-CN" altLang="en" dirty="0"/>
              <a:t>的</a:t>
            </a:r>
            <a:r>
              <a:rPr lang="en-US" altLang="zh-CN" dirty="0"/>
              <a:t>key</a:t>
            </a:r>
            <a:r>
              <a:rPr lang="zh-CN" altLang="en-US" dirty="0"/>
              <a:t>和</a:t>
            </a:r>
            <a:r>
              <a:rPr lang="en-US" altLang="zh-CN" dirty="0"/>
              <a:t>value</a:t>
            </a:r>
            <a:r>
              <a:rPr lang="zh-CN" altLang="en-US" dirty="0"/>
              <a:t>不能乱写</a:t>
            </a:r>
            <a:br>
              <a:rPr kumimoji="1" lang="en-US" altLang="zh-CN" dirty="0"/>
            </a:br>
            <a:endParaRPr lang="en" alt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F7D4A4B-0CB3-8A4C-9199-BBE7C553E9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3778" y="1346200"/>
            <a:ext cx="6350000" cy="44450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0045E785-E100-7C40-9116-C1B309A52C59}"/>
              </a:ext>
            </a:extLst>
          </p:cNvPr>
          <p:cNvSpPr txBox="1"/>
          <p:nvPr/>
        </p:nvSpPr>
        <p:spPr>
          <a:xfrm>
            <a:off x="473221" y="1905000"/>
            <a:ext cx="4759636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Key:</a:t>
            </a:r>
            <a:r>
              <a:rPr kumimoji="1" lang="zh-CN" altLang="en-US" dirty="0"/>
              <a:t> </a:t>
            </a:r>
            <a:br>
              <a:rPr kumimoji="1" lang="en-US" altLang="zh-CN" dirty="0"/>
            </a:br>
            <a:r>
              <a:rPr kumimoji="1" lang="en-US" altLang="zh-CN" dirty="0"/>
              <a:t>require</a:t>
            </a:r>
            <a:r>
              <a:rPr kumimoji="1" lang="zh-CN" altLang="en-US" dirty="0"/>
              <a:t>或</a:t>
            </a:r>
            <a:r>
              <a:rPr kumimoji="1" lang="en-US" altLang="zh-CN" dirty="0"/>
              <a:t>from</a:t>
            </a:r>
            <a:r>
              <a:rPr kumimoji="1" lang="zh-CN" altLang="en-US" dirty="0"/>
              <a:t>时需要用的值</a:t>
            </a:r>
            <a:br>
              <a:rPr kumimoji="1" lang="en-US" altLang="zh-CN" dirty="0"/>
            </a:br>
            <a:r>
              <a:rPr kumimoji="1" lang="zh-CN" altLang="en-US" dirty="0"/>
              <a:t>例如 </a:t>
            </a:r>
            <a:r>
              <a:rPr kumimoji="1" lang="en-US" altLang="zh-CN" dirty="0"/>
              <a:t>require(‘</a:t>
            </a:r>
            <a:r>
              <a:rPr kumimoji="1" lang="en-US" altLang="zh-CN" dirty="0" err="1"/>
              <a:t>jquery</a:t>
            </a:r>
            <a:r>
              <a:rPr kumimoji="1" lang="en-US" altLang="zh-CN" dirty="0"/>
              <a:t>’)</a:t>
            </a:r>
            <a:r>
              <a:rPr kumimoji="1" lang="zh-CN" altLang="en-US" dirty="0"/>
              <a:t>或</a:t>
            </a:r>
            <a:r>
              <a:rPr kumimoji="1" lang="en-US" altLang="zh-CN" dirty="0"/>
              <a:t>from</a:t>
            </a:r>
            <a:r>
              <a:rPr kumimoji="1" lang="zh-CN" altLang="en-US" dirty="0"/>
              <a:t> </a:t>
            </a:r>
            <a:r>
              <a:rPr kumimoji="1" lang="en-US" altLang="zh-CN" dirty="0"/>
              <a:t>‘</a:t>
            </a:r>
            <a:r>
              <a:rPr kumimoji="1" lang="en-US" altLang="zh-CN" dirty="0" err="1"/>
              <a:t>jquery</a:t>
            </a:r>
            <a:r>
              <a:rPr kumimoji="1" lang="en-US" altLang="zh-CN" dirty="0"/>
              <a:t>’</a:t>
            </a:r>
            <a:br>
              <a:rPr kumimoji="1" lang="en-US" altLang="zh-CN" dirty="0"/>
            </a:br>
            <a:br>
              <a:rPr kumimoji="1" lang="en-US" altLang="zh-CN" dirty="0"/>
            </a:br>
            <a:r>
              <a:rPr kumimoji="1" lang="en-US" altLang="zh-CN" dirty="0"/>
              <a:t>value:</a:t>
            </a:r>
            <a:br>
              <a:rPr kumimoji="1" lang="en-US" altLang="zh-CN" dirty="0"/>
            </a:br>
            <a:r>
              <a:rPr kumimoji="1" lang="zh-CN" altLang="en-US" dirty="0"/>
              <a:t>包导出时的变量名，或者说是挂载到</a:t>
            </a:r>
            <a:r>
              <a:rPr kumimoji="1" lang="en-US" altLang="zh-CN" dirty="0"/>
              <a:t>window</a:t>
            </a:r>
          </a:p>
          <a:p>
            <a:r>
              <a:rPr kumimoji="1" lang="zh-CN" altLang="en-US" dirty="0"/>
              <a:t>上面的全局变量</a:t>
            </a:r>
            <a:r>
              <a:rPr kumimoji="1" lang="en-US" altLang="zh-CN" dirty="0"/>
              <a:t>,</a:t>
            </a:r>
            <a:r>
              <a:rPr kumimoji="1" lang="zh-CN" altLang="en-US" dirty="0"/>
              <a:t>是一个固定的值</a:t>
            </a:r>
          </a:p>
        </p:txBody>
      </p:sp>
    </p:spTree>
    <p:extLst>
      <p:ext uri="{BB962C8B-B14F-4D97-AF65-F5344CB8AC3E}">
        <p14:creationId xmlns:p14="http://schemas.microsoft.com/office/powerpoint/2010/main" val="3095296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5693276F-4F03-5E42-AF44-8F0E6412CEF6}"/>
              </a:ext>
            </a:extLst>
          </p:cNvPr>
          <p:cNvSpPr txBox="1"/>
          <p:nvPr/>
        </p:nvSpPr>
        <p:spPr>
          <a:xfrm>
            <a:off x="622300" y="584200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配置之后的样子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B76C286-465B-B44B-8E58-4BA38C9AF4CA}"/>
              </a:ext>
            </a:extLst>
          </p:cNvPr>
          <p:cNvSpPr txBox="1"/>
          <p:nvPr/>
        </p:nvSpPr>
        <p:spPr>
          <a:xfrm>
            <a:off x="1041400" y="149860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/>
              <a:t>index.html</a:t>
            </a:r>
            <a:endParaRPr kumimoji="1"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50B7DC74-1101-7742-A89E-999990CFC6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400" y="2051050"/>
            <a:ext cx="10541000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3564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5693276F-4F03-5E42-AF44-8F0E6412CEF6}"/>
              </a:ext>
            </a:extLst>
          </p:cNvPr>
          <p:cNvSpPr txBox="1"/>
          <p:nvPr/>
        </p:nvSpPr>
        <p:spPr>
          <a:xfrm>
            <a:off x="622300" y="584200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配置之后的样子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B76C286-465B-B44B-8E58-4BA38C9AF4CA}"/>
              </a:ext>
            </a:extLst>
          </p:cNvPr>
          <p:cNvSpPr txBox="1"/>
          <p:nvPr/>
        </p:nvSpPr>
        <p:spPr>
          <a:xfrm>
            <a:off x="1041400" y="1498600"/>
            <a:ext cx="15744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public</a:t>
            </a:r>
            <a:r>
              <a:rPr kumimoji="1" lang="zh-CN" altLang="en-US" dirty="0"/>
              <a:t>文件夹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23DE56F-3DA8-834F-B8BC-08C487DDF9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9660" y="0"/>
            <a:ext cx="33326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1936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5693276F-4F03-5E42-AF44-8F0E6412CEF6}"/>
              </a:ext>
            </a:extLst>
          </p:cNvPr>
          <p:cNvSpPr txBox="1"/>
          <p:nvPr/>
        </p:nvSpPr>
        <p:spPr>
          <a:xfrm>
            <a:off x="622300" y="584200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配置之后的样子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B76C286-465B-B44B-8E58-4BA38C9AF4CA}"/>
              </a:ext>
            </a:extLst>
          </p:cNvPr>
          <p:cNvSpPr txBox="1"/>
          <p:nvPr/>
        </p:nvSpPr>
        <p:spPr>
          <a:xfrm>
            <a:off x="1041400" y="1498600"/>
            <a:ext cx="2411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简洁的</a:t>
            </a:r>
            <a:r>
              <a:rPr kumimoji="1" lang="en-US" altLang="zh-CN" dirty="0" err="1"/>
              <a:t>package.json</a:t>
            </a:r>
            <a:endParaRPr kumimoji="1"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615E9CD-5A28-F445-BB02-4B9062B20F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2638" y="0"/>
            <a:ext cx="66480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6017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5693276F-4F03-5E42-AF44-8F0E6412CEF6}"/>
              </a:ext>
            </a:extLst>
          </p:cNvPr>
          <p:cNvSpPr txBox="1"/>
          <p:nvPr/>
        </p:nvSpPr>
        <p:spPr>
          <a:xfrm>
            <a:off x="622300" y="584200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配置之后的样子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B76C286-465B-B44B-8E58-4BA38C9AF4CA}"/>
              </a:ext>
            </a:extLst>
          </p:cNvPr>
          <p:cNvSpPr txBox="1"/>
          <p:nvPr/>
        </p:nvSpPr>
        <p:spPr>
          <a:xfrm>
            <a:off x="1041400" y="1498600"/>
            <a:ext cx="2045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文件</a:t>
            </a:r>
            <a:r>
              <a:rPr kumimoji="1" lang="en-US" altLang="zh-CN" dirty="0" err="1"/>
              <a:t>vue.config.js</a:t>
            </a:r>
            <a:endParaRPr kumimoji="1"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A78F191-51B8-6047-ADCE-3C5495EA18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3350" y="1104900"/>
            <a:ext cx="7073900" cy="44704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3E494C27-09A0-5345-AAE4-EC320A761ECE}"/>
              </a:ext>
            </a:extLst>
          </p:cNvPr>
          <p:cNvSpPr txBox="1"/>
          <p:nvPr/>
        </p:nvSpPr>
        <p:spPr>
          <a:xfrm>
            <a:off x="987945" y="2806700"/>
            <a:ext cx="30604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dirty="0" err="1"/>
              <a:t>configureWebpack</a:t>
            </a:r>
            <a:r>
              <a:rPr lang="zh-CN" altLang="en" dirty="0"/>
              <a:t>配置项</a:t>
            </a:r>
            <a:endParaRPr lang="en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50347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0DFED20A-61E0-0A48-AF3F-C7ACE6922BDB}"/>
              </a:ext>
            </a:extLst>
          </p:cNvPr>
          <p:cNvSpPr txBox="1"/>
          <p:nvPr/>
        </p:nvSpPr>
        <p:spPr>
          <a:xfrm>
            <a:off x="622300" y="2057400"/>
            <a:ext cx="10871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dirty="0"/>
              <a:t>CDN</a:t>
            </a:r>
            <a:r>
              <a:rPr kumimoji="1" lang="zh-CN" altLang="en-US" sz="3200" dirty="0"/>
              <a:t>配置完后 使用</a:t>
            </a:r>
            <a:r>
              <a:rPr kumimoji="1" lang="en-US" altLang="zh-CN" sz="3200" dirty="0" err="1"/>
              <a:t>vue</a:t>
            </a:r>
            <a:r>
              <a:rPr kumimoji="1" lang="zh-CN" altLang="en-US" sz="3200" dirty="0"/>
              <a:t> </a:t>
            </a:r>
            <a:r>
              <a:rPr kumimoji="1" lang="en-US" altLang="zh-CN" sz="3200" dirty="0" err="1"/>
              <a:t>ui</a:t>
            </a:r>
            <a:r>
              <a:rPr kumimoji="1" lang="zh-CN" altLang="en-US" sz="3200" dirty="0"/>
              <a:t> 和</a:t>
            </a:r>
            <a:r>
              <a:rPr kumimoji="1" lang="en-US" altLang="zh-CN" sz="3200" dirty="0" err="1"/>
              <a:t>npm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run</a:t>
            </a:r>
            <a:r>
              <a:rPr kumimoji="1" lang="zh-CN" altLang="en-US" sz="3200" dirty="0"/>
              <a:t> </a:t>
            </a:r>
            <a:r>
              <a:rPr lang="en" altLang="zh-CN" sz="3200" dirty="0" err="1"/>
              <a:t>analyz</a:t>
            </a:r>
            <a:r>
              <a:rPr kumimoji="1" lang="zh-CN" altLang="en-US" sz="3200" dirty="0"/>
              <a:t>进行分析</a:t>
            </a:r>
          </a:p>
        </p:txBody>
      </p:sp>
    </p:spTree>
    <p:extLst>
      <p:ext uri="{BB962C8B-B14F-4D97-AF65-F5344CB8AC3E}">
        <p14:creationId xmlns:p14="http://schemas.microsoft.com/office/powerpoint/2010/main" val="20761399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45727" y="546967"/>
            <a:ext cx="4542173" cy="851848"/>
          </a:xfrm>
        </p:spPr>
        <p:txBody>
          <a:bodyPr>
            <a:normAutofit fontScale="92500"/>
          </a:bodyPr>
          <a:lstStyle/>
          <a:p>
            <a:pPr marL="0" indent="0" algn="ctr">
              <a:buNone/>
            </a:pPr>
            <a:r>
              <a:rPr kumimoji="1" lang="zh-CN" altLang="en-US" sz="2800" dirty="0"/>
              <a:t>一、脚手架</a:t>
            </a:r>
            <a:r>
              <a:rPr kumimoji="1" lang="en-US" altLang="zh-CN" sz="2800" dirty="0"/>
              <a:t>2.x</a:t>
            </a:r>
            <a:r>
              <a:rPr kumimoji="1" lang="zh-CN" altLang="en-US" sz="2800" dirty="0"/>
              <a:t>升级到</a:t>
            </a:r>
            <a:r>
              <a:rPr kumimoji="1" lang="en-US" altLang="zh-CN" sz="2800" dirty="0"/>
              <a:t>3.5</a:t>
            </a:r>
            <a:r>
              <a:rPr kumimoji="1" lang="zh-CN" altLang="en-US" sz="2800" dirty="0"/>
              <a:t>步骤</a:t>
            </a:r>
            <a:endParaRPr kumimoji="1" lang="en-US" altLang="zh-CN" sz="28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3C8F86F-F635-0345-A98F-C86E7F4E0E28}"/>
              </a:ext>
            </a:extLst>
          </p:cNvPr>
          <p:cNvSpPr txBox="1"/>
          <p:nvPr/>
        </p:nvSpPr>
        <p:spPr>
          <a:xfrm>
            <a:off x="1181100" y="1536700"/>
            <a:ext cx="704391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en-US" altLang="zh-CN" dirty="0" err="1"/>
              <a:t>vue</a:t>
            </a:r>
            <a:r>
              <a:rPr kumimoji="1" lang="zh-CN" altLang="en-US" dirty="0"/>
              <a:t> </a:t>
            </a:r>
            <a:r>
              <a:rPr kumimoji="1" lang="en-US" altLang="zh-CN" dirty="0"/>
              <a:t>create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zyk_web</a:t>
            </a:r>
            <a:endParaRPr kumimoji="1" lang="en-US" altLang="zh-CN" dirty="0"/>
          </a:p>
          <a:p>
            <a:pPr marL="342900" indent="-342900">
              <a:buAutoNum type="arabicPeriod"/>
            </a:pPr>
            <a:r>
              <a:rPr kumimoji="1" lang="zh-CN" altLang="en-US" dirty="0"/>
              <a:t>把</a:t>
            </a:r>
            <a:r>
              <a:rPr kumimoji="1" lang="en-US" altLang="zh-CN" dirty="0"/>
              <a:t>vue-cli2.x</a:t>
            </a:r>
            <a:r>
              <a:rPr kumimoji="1" lang="zh-CN" altLang="en-US" dirty="0"/>
              <a:t>创建的项目的目录拷贝到 </a:t>
            </a:r>
            <a:r>
              <a:rPr kumimoji="1" lang="en-US" altLang="zh-CN" dirty="0"/>
              <a:t>vue-cli3.x</a:t>
            </a:r>
            <a:r>
              <a:rPr kumimoji="1" lang="zh-CN" altLang="en-US" dirty="0"/>
              <a:t>创建的项目中</a:t>
            </a:r>
            <a:endParaRPr kumimoji="1" lang="en-US" altLang="zh-CN" dirty="0"/>
          </a:p>
          <a:p>
            <a:pPr marL="342900" indent="-342900">
              <a:buAutoNum type="arabicPeriod"/>
            </a:pPr>
            <a:r>
              <a:rPr kumimoji="1" lang="zh-CN" altLang="en-US" dirty="0"/>
              <a:t>静态文件，</a:t>
            </a:r>
            <a:r>
              <a:rPr kumimoji="1" lang="en-US" altLang="zh-CN" dirty="0" err="1"/>
              <a:t>index.html</a:t>
            </a:r>
            <a:r>
              <a:rPr kumimoji="1" lang="zh-CN" altLang="en-US" dirty="0"/>
              <a:t>放在</a:t>
            </a:r>
            <a:r>
              <a:rPr kumimoji="1" lang="en-US" altLang="zh-CN" dirty="0"/>
              <a:t>public</a:t>
            </a:r>
            <a:r>
              <a:rPr kumimoji="1" lang="zh-CN" altLang="en-US" dirty="0"/>
              <a:t>下</a:t>
            </a:r>
            <a:endParaRPr kumimoji="1" lang="en-US" altLang="zh-CN" dirty="0"/>
          </a:p>
          <a:p>
            <a:pPr marL="342900" indent="-342900">
              <a:buAutoNum type="arabicPeriod"/>
            </a:pPr>
            <a:r>
              <a:rPr kumimoji="1" lang="zh-CN" altLang="en-US" dirty="0"/>
              <a:t>修改配置文件，添加</a:t>
            </a:r>
            <a:r>
              <a:rPr kumimoji="1" lang="en-US" altLang="zh-CN" dirty="0" err="1"/>
              <a:t>vue.config.js</a:t>
            </a:r>
            <a:endParaRPr kumimoji="1" lang="en-US" altLang="zh-CN" dirty="0"/>
          </a:p>
          <a:p>
            <a:pPr marL="342900" indent="-342900">
              <a:buAutoNum type="arabicPeriod"/>
            </a:pPr>
            <a:r>
              <a:rPr kumimoji="1" lang="zh-CN" altLang="en-US" dirty="0"/>
              <a:t>之后启动项目，处理完各种报错之后，把文件瞬移到</a:t>
            </a:r>
            <a:r>
              <a:rPr kumimoji="1" lang="en-US" altLang="zh-CN" dirty="0"/>
              <a:t>git</a:t>
            </a:r>
            <a:r>
              <a:rPr kumimoji="1" lang="zh-CN" altLang="en-US" dirty="0"/>
              <a:t>本地仓库</a:t>
            </a:r>
            <a:endParaRPr kumimoji="1"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2398144-C000-664D-A3F1-12C71DB1D6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8550" y="0"/>
            <a:ext cx="3263900" cy="63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040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104293" y="1547592"/>
            <a:ext cx="8946541" cy="4195481"/>
          </a:xfrm>
        </p:spPr>
        <p:txBody>
          <a:bodyPr>
            <a:normAutofit/>
          </a:bodyPr>
          <a:lstStyle/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带领开拓者完成</a:t>
            </a:r>
            <a:r>
              <a:rPr lang="en-US" altLang="zh-CN" dirty="0" err="1"/>
              <a:t>zyk</a:t>
            </a:r>
            <a:r>
              <a:rPr lang="zh-CN" altLang="en-US" dirty="0"/>
              <a:t> </a:t>
            </a:r>
            <a:r>
              <a:rPr lang="en-US" altLang="zh-CN" dirty="0"/>
              <a:t>v1.5</a:t>
            </a:r>
            <a:r>
              <a:rPr lang="zh-CN" altLang="en-US" dirty="0"/>
              <a:t>迭代，</a:t>
            </a:r>
            <a:r>
              <a:rPr lang="en-US" altLang="zh-CN" dirty="0"/>
              <a:t>feed</a:t>
            </a:r>
            <a:r>
              <a:rPr lang="zh-CN" altLang="en-US" dirty="0"/>
              <a:t> </a:t>
            </a:r>
            <a:r>
              <a:rPr lang="en-US" altLang="zh-CN" dirty="0"/>
              <a:t>v3.2</a:t>
            </a:r>
            <a:r>
              <a:rPr lang="zh-CN" altLang="en-US" dirty="0"/>
              <a:t>提测</a:t>
            </a:r>
            <a:endParaRPr lang="en-US" altLang="zh-CN" dirty="0"/>
          </a:p>
          <a:p>
            <a:r>
              <a:rPr lang="zh-CN" altLang="en-US" dirty="0"/>
              <a:t>进行了两次培训授课</a:t>
            </a:r>
            <a:endParaRPr lang="en-US" altLang="zh-CN" dirty="0"/>
          </a:p>
          <a:p>
            <a:r>
              <a:rPr lang="zh-CN" altLang="en-US" dirty="0"/>
              <a:t>每天抽时间 </a:t>
            </a:r>
            <a:r>
              <a:rPr lang="en-US" altLang="zh-CN" dirty="0"/>
              <a:t>code</a:t>
            </a:r>
            <a:r>
              <a:rPr lang="zh-CN" altLang="en-US" dirty="0"/>
              <a:t> </a:t>
            </a:r>
            <a:r>
              <a:rPr lang="en-US" altLang="zh-CN" dirty="0"/>
              <a:t>review</a:t>
            </a:r>
            <a:r>
              <a:rPr lang="zh-CN" altLang="en-US" dirty="0"/>
              <a:t> 队员的代码</a:t>
            </a:r>
            <a:endParaRPr lang="en-US" altLang="zh-CN" dirty="0"/>
          </a:p>
          <a:p>
            <a:r>
              <a:rPr lang="zh-CN" altLang="en-US" dirty="0"/>
              <a:t>组织了一次唱歌</a:t>
            </a:r>
            <a:endParaRPr lang="en-US" altLang="zh-CN" dirty="0"/>
          </a:p>
          <a:p>
            <a:r>
              <a:rPr lang="zh-CN" altLang="en-US" dirty="0"/>
              <a:t>培养一名新人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EEC59C0-686B-4544-B1D9-F7FFA9B6EF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384" y="0"/>
            <a:ext cx="118012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6453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104293" y="1547592"/>
            <a:ext cx="8946541" cy="4195481"/>
          </a:xfrm>
        </p:spPr>
        <p:txBody>
          <a:bodyPr>
            <a:normAutofit/>
          </a:bodyPr>
          <a:lstStyle/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带领开拓者完成</a:t>
            </a:r>
            <a:r>
              <a:rPr lang="en-US" altLang="zh-CN" dirty="0" err="1"/>
              <a:t>zyk</a:t>
            </a:r>
            <a:r>
              <a:rPr lang="zh-CN" altLang="en-US" dirty="0"/>
              <a:t> </a:t>
            </a:r>
            <a:r>
              <a:rPr lang="en-US" altLang="zh-CN" dirty="0"/>
              <a:t>v1.5</a:t>
            </a:r>
            <a:r>
              <a:rPr lang="zh-CN" altLang="en-US" dirty="0"/>
              <a:t>迭代，</a:t>
            </a:r>
            <a:r>
              <a:rPr lang="en-US" altLang="zh-CN" dirty="0"/>
              <a:t>feed</a:t>
            </a:r>
            <a:r>
              <a:rPr lang="zh-CN" altLang="en-US" dirty="0"/>
              <a:t> </a:t>
            </a:r>
            <a:r>
              <a:rPr lang="en-US" altLang="zh-CN" dirty="0"/>
              <a:t>v3.2</a:t>
            </a:r>
            <a:r>
              <a:rPr lang="zh-CN" altLang="en-US" dirty="0"/>
              <a:t>提测</a:t>
            </a:r>
            <a:endParaRPr lang="en-US" altLang="zh-CN" dirty="0"/>
          </a:p>
          <a:p>
            <a:r>
              <a:rPr lang="zh-CN" altLang="en-US" dirty="0"/>
              <a:t>进行了两次培训授课</a:t>
            </a:r>
            <a:endParaRPr lang="en-US" altLang="zh-CN" dirty="0"/>
          </a:p>
          <a:p>
            <a:r>
              <a:rPr lang="zh-CN" altLang="en-US" dirty="0"/>
              <a:t>每天抽时间 </a:t>
            </a:r>
            <a:r>
              <a:rPr lang="en-US" altLang="zh-CN" dirty="0"/>
              <a:t>code</a:t>
            </a:r>
            <a:r>
              <a:rPr lang="zh-CN" altLang="en-US" dirty="0"/>
              <a:t> </a:t>
            </a:r>
            <a:r>
              <a:rPr lang="en-US" altLang="zh-CN" dirty="0"/>
              <a:t>review</a:t>
            </a:r>
            <a:r>
              <a:rPr lang="zh-CN" altLang="en-US" dirty="0"/>
              <a:t> 队员的代码</a:t>
            </a:r>
            <a:endParaRPr lang="en-US" altLang="zh-CN" dirty="0"/>
          </a:p>
          <a:p>
            <a:r>
              <a:rPr lang="zh-CN" altLang="en-US" dirty="0"/>
              <a:t>组织了一次唱歌</a:t>
            </a:r>
            <a:endParaRPr lang="en-US" altLang="zh-CN" dirty="0"/>
          </a:p>
          <a:p>
            <a:r>
              <a:rPr lang="zh-CN" altLang="en-US" dirty="0"/>
              <a:t>培养一名新人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58B76C2-C23A-3949-83B3-0F61CD7BC5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3133"/>
            <a:ext cx="12192000" cy="6671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7790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npm</a:t>
            </a:r>
            <a:r>
              <a:rPr kumimoji="1" lang="zh-CN" altLang="en-US" dirty="0"/>
              <a:t> </a:t>
            </a:r>
            <a:r>
              <a:rPr kumimoji="1" lang="en-US" altLang="zh-CN" dirty="0"/>
              <a:t>run</a:t>
            </a:r>
            <a:r>
              <a:rPr kumimoji="1" lang="zh-CN" altLang="en-US" dirty="0"/>
              <a:t> </a:t>
            </a:r>
            <a:r>
              <a:rPr kumimoji="1" lang="en-US" altLang="zh-CN" dirty="0"/>
              <a:t>serve</a:t>
            </a:r>
            <a:r>
              <a:rPr kumimoji="1" lang="zh-CN" altLang="en-US" dirty="0"/>
              <a:t> 出现问题</a:t>
            </a:r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229600" y="1853248"/>
            <a:ext cx="3962400" cy="4395151"/>
          </a:xfrm>
        </p:spPr>
        <p:txBody>
          <a:bodyPr/>
          <a:lstStyle/>
          <a:p>
            <a:pPr marL="0" indent="0">
              <a:buNone/>
            </a:pPr>
            <a:r>
              <a:rPr kumimoji="1" lang="en-US" altLang="zh-CN" dirty="0" err="1"/>
              <a:t>a.Js</a:t>
            </a:r>
            <a:r>
              <a:rPr kumimoji="1" lang="zh-CN" altLang="en-US" dirty="0"/>
              <a:t>  </a:t>
            </a:r>
            <a:r>
              <a:rPr kumimoji="1" lang="en-US" altLang="zh-CN" dirty="0" err="1"/>
              <a:t>b.js</a:t>
            </a:r>
            <a:r>
              <a:rPr kumimoji="1" lang="zh-CN" altLang="en-US" dirty="0"/>
              <a:t> 在 </a:t>
            </a:r>
            <a:r>
              <a:rPr kumimoji="1" lang="en-US" altLang="zh-CN" dirty="0" err="1"/>
              <a:t>a.vue</a:t>
            </a:r>
            <a:r>
              <a:rPr kumimoji="1" lang="zh-CN" altLang="en-US" dirty="0"/>
              <a:t>  </a:t>
            </a:r>
            <a:r>
              <a:rPr kumimoji="1" lang="en-US" altLang="zh-CN" dirty="0" err="1"/>
              <a:t>b.vue</a:t>
            </a:r>
            <a:r>
              <a:rPr kumimoji="1" lang="zh-CN" altLang="en-US" dirty="0"/>
              <a:t>中引入的顺序不一致，找到并修改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4F6E64C-BDF2-FC49-ABD4-5D8CDED394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37" y="1435100"/>
            <a:ext cx="8117663" cy="542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195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做的不好的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跨小组协同还存在一些问题</a:t>
            </a:r>
            <a:endParaRPr lang="en-US" altLang="zh-CN" dirty="0"/>
          </a:p>
          <a:p>
            <a:r>
              <a:rPr lang="en-US" altLang="zh-CN" dirty="0"/>
              <a:t>TAPD</a:t>
            </a:r>
            <a:r>
              <a:rPr lang="zh-CN" altLang="en-US" dirty="0"/>
              <a:t>管理的还不是那么得及时</a:t>
            </a:r>
            <a:endParaRPr lang="en-US" altLang="zh-CN" dirty="0"/>
          </a:p>
          <a:p>
            <a:r>
              <a:rPr lang="zh-CN" altLang="en-US" dirty="0"/>
              <a:t>代码质量还需要进一步加强</a:t>
            </a:r>
          </a:p>
          <a:p>
            <a:r>
              <a:rPr lang="zh-CN" altLang="en-US" dirty="0"/>
              <a:t>每周没有给自己太多的时间去学习新技能</a:t>
            </a:r>
            <a:endParaRPr lang="en-US" altLang="zh-CN" dirty="0"/>
          </a:p>
          <a:p>
            <a:r>
              <a:rPr lang="zh-CN" altLang="en-US" dirty="0"/>
              <a:t>部分功能的排期评估的不是那么的准确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BED54A8-EFA3-104F-A457-450120F2D4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8128000" cy="68580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3FD44C4E-4BA8-0A43-9BEA-9AF19D56ED33}"/>
              </a:ext>
            </a:extLst>
          </p:cNvPr>
          <p:cNvSpPr txBox="1"/>
          <p:nvPr/>
        </p:nvSpPr>
        <p:spPr>
          <a:xfrm>
            <a:off x="8373670" y="253048"/>
            <a:ext cx="33523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4000" dirty="0"/>
              <a:t>入口文件过大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B2FB698-7C83-344F-8109-675DE33E6B9A}"/>
              </a:ext>
            </a:extLst>
          </p:cNvPr>
          <p:cNvSpPr txBox="1"/>
          <p:nvPr/>
        </p:nvSpPr>
        <p:spPr>
          <a:xfrm>
            <a:off x="8708863" y="5080000"/>
            <a:ext cx="3017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后边使用</a:t>
            </a:r>
            <a:r>
              <a:rPr kumimoji="1" lang="en-US" altLang="zh-CN" dirty="0" err="1"/>
              <a:t>cdn</a:t>
            </a:r>
            <a:r>
              <a:rPr kumimoji="1" lang="zh-CN" altLang="en-US" dirty="0"/>
              <a:t>分解</a:t>
            </a:r>
            <a:r>
              <a:rPr kumimoji="1" lang="en-US" altLang="zh-CN" dirty="0" err="1"/>
              <a:t>vender.js</a:t>
            </a:r>
            <a:endParaRPr kumimoji="1"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61B2471-2DBF-6845-A34F-EEC20C36D5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1338" y="1821974"/>
            <a:ext cx="5300662" cy="328930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55FEC9CE-C2CD-BD4A-86B7-10DA6181C57E}"/>
              </a:ext>
            </a:extLst>
          </p:cNvPr>
          <p:cNvSpPr txBox="1"/>
          <p:nvPr/>
        </p:nvSpPr>
        <p:spPr>
          <a:xfrm>
            <a:off x="8775700" y="143510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暂时处理</a:t>
            </a:r>
          </a:p>
        </p:txBody>
      </p:sp>
    </p:spTree>
    <p:extLst>
      <p:ext uri="{BB962C8B-B14F-4D97-AF65-F5344CB8AC3E}">
        <p14:creationId xmlns:p14="http://schemas.microsoft.com/office/powerpoint/2010/main" val="13150352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26677" y="148015"/>
            <a:ext cx="9404723" cy="1004016"/>
          </a:xfrm>
        </p:spPr>
        <p:txBody>
          <a:bodyPr/>
          <a:lstStyle/>
          <a:p>
            <a:r>
              <a:rPr kumimoji="1" lang="zh-CN" altLang="en-US" dirty="0"/>
              <a:t>问题</a:t>
            </a:r>
            <a:r>
              <a:rPr kumimoji="1" lang="en-US" altLang="zh-CN" dirty="0"/>
              <a:t>2</a:t>
            </a:r>
            <a:r>
              <a:rPr kumimoji="1" lang="zh-CN" altLang="en-US" dirty="0"/>
              <a:t> 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104293" y="1547592"/>
            <a:ext cx="8946541" cy="4195481"/>
          </a:xfrm>
        </p:spPr>
        <p:txBody>
          <a:bodyPr>
            <a:normAutofit/>
          </a:bodyPr>
          <a:lstStyle/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提前预估存在的问题，如遇到与其他小组或部门沟通的提前告知</a:t>
            </a:r>
            <a:endParaRPr lang="en-US" altLang="zh-CN" dirty="0"/>
          </a:p>
          <a:p>
            <a:r>
              <a:rPr lang="en-US" altLang="zh-CN" dirty="0"/>
              <a:t>TAPD</a:t>
            </a:r>
            <a:r>
              <a:rPr lang="zh-CN" altLang="en-US" dirty="0"/>
              <a:t>及时的维护起来，井井有条，越做越好</a:t>
            </a:r>
            <a:endParaRPr lang="en-US" altLang="zh-CN" dirty="0"/>
          </a:p>
          <a:p>
            <a:r>
              <a:rPr lang="zh-CN" altLang="en-US" dirty="0"/>
              <a:t>继续保持</a:t>
            </a:r>
            <a:r>
              <a:rPr lang="en-US" altLang="zh-CN" dirty="0"/>
              <a:t>code</a:t>
            </a:r>
            <a:r>
              <a:rPr lang="zh-CN" altLang="en-US" dirty="0"/>
              <a:t> </a:t>
            </a:r>
            <a:r>
              <a:rPr lang="en-US" altLang="zh-CN" dirty="0"/>
              <a:t>review</a:t>
            </a:r>
            <a:r>
              <a:rPr lang="zh-CN" altLang="en-US" dirty="0"/>
              <a:t> 习惯，提升代码质量</a:t>
            </a:r>
            <a:endParaRPr lang="en-US" altLang="zh-CN" dirty="0"/>
          </a:p>
          <a:p>
            <a:r>
              <a:rPr lang="zh-CN" altLang="en-US" dirty="0"/>
              <a:t>每周至少抽</a:t>
            </a:r>
            <a:r>
              <a:rPr lang="en-US" altLang="zh-CN" dirty="0"/>
              <a:t>6</a:t>
            </a:r>
            <a:r>
              <a:rPr lang="zh-CN" altLang="en-US" dirty="0"/>
              <a:t>个小时的时间去学习新技能</a:t>
            </a:r>
            <a:endParaRPr lang="en-US" altLang="zh-CN" dirty="0"/>
          </a:p>
          <a:p>
            <a:r>
              <a:rPr lang="zh-CN" altLang="en-US" dirty="0"/>
              <a:t>加强对业务逻辑的理解，深扣原型的各个疑点，积极与产品沟通</a:t>
            </a:r>
            <a:endParaRPr lang="en-US" altLang="zh-CN" dirty="0"/>
          </a:p>
          <a:p>
            <a:r>
              <a:rPr lang="zh-CN" altLang="en-US" dirty="0"/>
              <a:t>定期团建</a:t>
            </a:r>
            <a:r>
              <a:rPr lang="en-US" altLang="zh-CN" dirty="0"/>
              <a:t>,</a:t>
            </a:r>
            <a:r>
              <a:rPr lang="zh-CN" altLang="en-US" dirty="0"/>
              <a:t>加强团队建设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02E02CD-121D-8148-8891-A67A7229C0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52031"/>
            <a:ext cx="9931400" cy="529035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00EFB64-813C-2F49-9993-6B416590F968}"/>
              </a:ext>
            </a:extLst>
          </p:cNvPr>
          <p:cNvSpPr txBox="1"/>
          <p:nvPr/>
        </p:nvSpPr>
        <p:spPr>
          <a:xfrm>
            <a:off x="10050834" y="1547592"/>
            <a:ext cx="198163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a.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vue</a:t>
            </a:r>
            <a:r>
              <a:rPr kumimoji="1" lang="en-US" altLang="zh-CN" dirty="0"/>
              <a:t>,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b.vue</a:t>
            </a:r>
            <a:br>
              <a:rPr kumimoji="1" lang="en-US" altLang="zh-CN" dirty="0"/>
            </a:br>
            <a:r>
              <a:rPr kumimoji="1" lang="en-US" altLang="zh-CN" dirty="0"/>
              <a:t>a1.vue,</a:t>
            </a:r>
            <a:r>
              <a:rPr kumimoji="1" lang="zh-CN" altLang="en-US" dirty="0"/>
              <a:t> </a:t>
            </a:r>
            <a:r>
              <a:rPr kumimoji="1" lang="en-US" altLang="zh-CN" dirty="0"/>
              <a:t>b1.vue</a:t>
            </a:r>
          </a:p>
          <a:p>
            <a:r>
              <a:rPr kumimoji="1" lang="en-US" altLang="zh-CN" dirty="0" err="1"/>
              <a:t>c.vue</a:t>
            </a:r>
            <a:r>
              <a:rPr kumimoji="1" lang="en-US" altLang="zh-CN" dirty="0"/>
              <a:t>,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d.vue</a:t>
            </a:r>
            <a:br>
              <a:rPr kumimoji="1" lang="en-US" altLang="zh-CN" dirty="0"/>
            </a:br>
            <a:br>
              <a:rPr kumimoji="1" lang="en-US" altLang="zh-CN" dirty="0"/>
            </a:br>
            <a:r>
              <a:rPr kumimoji="1" lang="en-US" altLang="zh-CN" dirty="0" err="1"/>
              <a:t>c.vue</a:t>
            </a:r>
            <a:r>
              <a:rPr kumimoji="1" lang="zh-CN" altLang="en-US" dirty="0"/>
              <a:t>中引入顺序</a:t>
            </a:r>
            <a:br>
              <a:rPr kumimoji="1" lang="en-US" altLang="zh-CN" dirty="0"/>
            </a:br>
            <a:r>
              <a:rPr kumimoji="1" lang="en-US" altLang="zh-CN" dirty="0" err="1"/>
              <a:t>a.vue</a:t>
            </a:r>
            <a:r>
              <a:rPr kumimoji="1" lang="zh-CN" altLang="en-US" dirty="0"/>
              <a:t> </a:t>
            </a:r>
            <a:r>
              <a:rPr kumimoji="1" lang="en-US" altLang="zh-CN" dirty="0"/>
              <a:t>b1.vue</a:t>
            </a:r>
            <a:br>
              <a:rPr kumimoji="1" lang="en-US" altLang="zh-CN" dirty="0"/>
            </a:br>
            <a:r>
              <a:rPr kumimoji="1" lang="en-US" altLang="zh-CN" dirty="0" err="1"/>
              <a:t>d.vue</a:t>
            </a:r>
            <a:r>
              <a:rPr kumimoji="1" lang="zh-CN" altLang="en-US" dirty="0"/>
              <a:t>中引入顺序</a:t>
            </a:r>
            <a:br>
              <a:rPr kumimoji="1" lang="en-US" altLang="zh-CN" dirty="0"/>
            </a:br>
            <a:r>
              <a:rPr kumimoji="1" lang="en-US" altLang="zh-CN" dirty="0" err="1"/>
              <a:t>b.vue</a:t>
            </a:r>
            <a:r>
              <a:rPr kumimoji="1" lang="zh-CN" altLang="en-US" dirty="0"/>
              <a:t> </a:t>
            </a:r>
            <a:r>
              <a:rPr kumimoji="1" lang="en-US" altLang="zh-CN" dirty="0"/>
              <a:t>a1.vue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118538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E22A749E-C7EE-304F-B48F-9ED530009FBF}"/>
              </a:ext>
            </a:extLst>
          </p:cNvPr>
          <p:cNvSpPr txBox="1"/>
          <p:nvPr/>
        </p:nvSpPr>
        <p:spPr>
          <a:xfrm>
            <a:off x="698500" y="914400"/>
            <a:ext cx="5742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理论上可以解决问题</a:t>
            </a:r>
            <a:r>
              <a:rPr kumimoji="1" lang="en-US" altLang="zh-CN" dirty="0"/>
              <a:t>1</a:t>
            </a:r>
            <a:r>
              <a:rPr kumimoji="1" lang="zh-CN" altLang="en-US" dirty="0"/>
              <a:t>和问题</a:t>
            </a:r>
            <a:r>
              <a:rPr kumimoji="1" lang="en-US" altLang="zh-CN" dirty="0"/>
              <a:t>2</a:t>
            </a:r>
            <a:r>
              <a:rPr kumimoji="1" lang="zh-CN" altLang="en-US" dirty="0"/>
              <a:t>的办法，实践后发现不行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47DB7D8-23A5-7543-8072-6105628D67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150" y="1435100"/>
            <a:ext cx="9969500" cy="32766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FA86B02A-22E2-6643-8938-DF65048976FC}"/>
              </a:ext>
            </a:extLst>
          </p:cNvPr>
          <p:cNvSpPr txBox="1"/>
          <p:nvPr/>
        </p:nvSpPr>
        <p:spPr>
          <a:xfrm>
            <a:off x="1244600" y="5372100"/>
            <a:ext cx="53992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1.</a:t>
            </a:r>
            <a:r>
              <a:rPr kumimoji="1" lang="zh-CN" altLang="en-US" dirty="0"/>
              <a:t>  </a:t>
            </a:r>
            <a:r>
              <a:rPr kumimoji="1" lang="en-US" altLang="zh-CN" dirty="0"/>
              <a:t>Stats</a:t>
            </a:r>
            <a:r>
              <a:rPr kumimoji="1" lang="zh-CN" altLang="en-US" dirty="0"/>
              <a:t> </a:t>
            </a:r>
            <a:r>
              <a:rPr kumimoji="1" lang="en-US" altLang="zh-CN" dirty="0"/>
              <a:t>webpack</a:t>
            </a:r>
            <a:r>
              <a:rPr kumimoji="1" lang="zh-CN" altLang="en-US" dirty="0"/>
              <a:t>内部属性，正则过滤掉这种警告</a:t>
            </a:r>
            <a:br>
              <a:rPr kumimoji="1" lang="en-US" altLang="zh-CN" dirty="0"/>
            </a:br>
            <a:r>
              <a:rPr kumimoji="1" lang="en-US" altLang="zh-CN" dirty="0"/>
              <a:t>2.</a:t>
            </a:r>
            <a:r>
              <a:rPr kumimoji="1" lang="zh-CN" altLang="en-US" dirty="0"/>
              <a:t> 使用</a:t>
            </a:r>
            <a:r>
              <a:rPr kumimoji="1" lang="en-US" altLang="zh-CN" dirty="0" err="1"/>
              <a:t>filterWarningsPlugin</a:t>
            </a:r>
            <a:r>
              <a:rPr kumimoji="1" lang="zh-CN" altLang="en-US" dirty="0"/>
              <a:t>插件过滤掉这种警告</a:t>
            </a:r>
          </a:p>
        </p:txBody>
      </p:sp>
    </p:spTree>
    <p:extLst>
      <p:ext uri="{BB962C8B-B14F-4D97-AF65-F5344CB8AC3E}">
        <p14:creationId xmlns:p14="http://schemas.microsoft.com/office/powerpoint/2010/main" val="781355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452227" y="2413867"/>
            <a:ext cx="8946541" cy="85184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kumimoji="1" lang="zh-CN" altLang="en-US" sz="4000" dirty="0"/>
              <a:t>开拓者团队</a:t>
            </a:r>
            <a:endParaRPr kumimoji="1" lang="en-US" altLang="zh-CN" sz="2800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4C829E1-D6D6-D648-A59F-D41778D01B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55700"/>
            <a:ext cx="10261600" cy="5702299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F4358688-AAD0-6145-AF1F-EA36DF7AD54D}"/>
              </a:ext>
            </a:extLst>
          </p:cNvPr>
          <p:cNvSpPr txBox="1"/>
          <p:nvPr/>
        </p:nvSpPr>
        <p:spPr>
          <a:xfrm>
            <a:off x="355600" y="457200"/>
            <a:ext cx="74174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200" dirty="0" err="1"/>
              <a:t>vue</a:t>
            </a:r>
            <a:r>
              <a:rPr kumimoji="1" lang="zh-CN" altLang="en-US" sz="3200" dirty="0"/>
              <a:t> </a:t>
            </a:r>
            <a:r>
              <a:rPr kumimoji="1" lang="en-US" altLang="zh-CN" sz="3200" dirty="0" err="1"/>
              <a:t>ui</a:t>
            </a:r>
            <a:r>
              <a:rPr kumimoji="1" lang="zh-CN" altLang="en-US" sz="3200" dirty="0"/>
              <a:t>启动 分析项目性能各个模块大小</a:t>
            </a:r>
          </a:p>
        </p:txBody>
      </p:sp>
    </p:spTree>
    <p:extLst>
      <p:ext uri="{BB962C8B-B14F-4D97-AF65-F5344CB8AC3E}">
        <p14:creationId xmlns:p14="http://schemas.microsoft.com/office/powerpoint/2010/main" val="36104773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业绩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452227" y="2413866"/>
            <a:ext cx="8946541" cy="4195481"/>
          </a:xfrm>
        </p:spPr>
        <p:txBody>
          <a:bodyPr>
            <a:normAutofit/>
          </a:bodyPr>
          <a:lstStyle/>
          <a:p>
            <a:pPr>
              <a:buFont typeface="Wingdings" charset="2"/>
              <a:buChar char="l"/>
            </a:pPr>
            <a:r>
              <a:rPr lang="zh-CN" altLang="en-US" dirty="0"/>
              <a:t>迭代 校本</a:t>
            </a:r>
            <a:r>
              <a:rPr lang="en-US" altLang="zh-CN" dirty="0"/>
              <a:t>1.5</a:t>
            </a:r>
            <a:r>
              <a:rPr lang="zh-CN" altLang="en-US" dirty="0"/>
              <a:t>（上线</a:t>
            </a:r>
            <a:r>
              <a:rPr lang="en-US" altLang="zh-CN" dirty="0"/>
              <a:t>5.16</a:t>
            </a:r>
            <a:r>
              <a:rPr lang="zh-CN" altLang="en-US" dirty="0"/>
              <a:t>号） </a:t>
            </a:r>
            <a:r>
              <a:rPr lang="en-US" altLang="zh-CN" dirty="0"/>
              <a:t>-&gt;</a:t>
            </a:r>
            <a:r>
              <a:rPr lang="zh-CN" altLang="en-US" dirty="0"/>
              <a:t>按时完成</a:t>
            </a:r>
            <a:endParaRPr kumimoji="1" lang="en-US" altLang="zh-CN" sz="2800" dirty="0"/>
          </a:p>
          <a:p>
            <a:pPr>
              <a:buFont typeface="Wingdings" charset="2"/>
              <a:buChar char="l"/>
            </a:pPr>
            <a:r>
              <a:rPr lang="en" altLang="zh-CN" dirty="0"/>
              <a:t>feed 3.2 (</a:t>
            </a:r>
            <a:r>
              <a:rPr lang="en-US" altLang="zh-CN" dirty="0"/>
              <a:t>5.</a:t>
            </a:r>
            <a:r>
              <a:rPr lang="en" altLang="zh-CN" dirty="0"/>
              <a:t>31</a:t>
            </a:r>
            <a:r>
              <a:rPr lang="zh-CN" altLang="en-US" dirty="0"/>
              <a:t>号提测</a:t>
            </a:r>
            <a:r>
              <a:rPr lang="en-US" altLang="zh-CN" dirty="0"/>
              <a:t>)</a:t>
            </a:r>
            <a:r>
              <a:rPr lang="zh-CN" altLang="en-US" dirty="0"/>
              <a:t> </a:t>
            </a:r>
            <a:r>
              <a:rPr lang="en-US" altLang="zh-CN" dirty="0"/>
              <a:t>-&gt;</a:t>
            </a:r>
            <a:r>
              <a:rPr lang="zh-CN" altLang="en-US" dirty="0"/>
              <a:t> 提前完成</a:t>
            </a:r>
            <a:r>
              <a:rPr lang="en-US" altLang="zh-CN" dirty="0"/>
              <a:t>(5.29</a:t>
            </a:r>
            <a:r>
              <a:rPr lang="zh-CN" altLang="en-US" dirty="0"/>
              <a:t>号提测</a:t>
            </a:r>
            <a:r>
              <a:rPr lang="en-US" altLang="zh-CN" dirty="0"/>
              <a:t>)</a:t>
            </a:r>
          </a:p>
          <a:p>
            <a:pPr>
              <a:buFont typeface="Wingdings" charset="2"/>
              <a:buChar char="l"/>
            </a:pPr>
            <a:r>
              <a:rPr lang="zh-CN" altLang="en" dirty="0"/>
              <a:t>每天</a:t>
            </a:r>
            <a:r>
              <a:rPr lang="zh-CN" altLang="en-US" dirty="0"/>
              <a:t>下班前花</a:t>
            </a:r>
            <a:r>
              <a:rPr lang="en-US" altLang="zh-CN" dirty="0"/>
              <a:t>30</a:t>
            </a:r>
            <a:r>
              <a:rPr lang="zh-CN" altLang="en-US" dirty="0"/>
              <a:t>分钟</a:t>
            </a:r>
            <a:r>
              <a:rPr lang="en" altLang="zh-CN" dirty="0"/>
              <a:t>code review</a:t>
            </a:r>
            <a:r>
              <a:rPr lang="zh-CN" altLang="en-US" dirty="0"/>
              <a:t> </a:t>
            </a:r>
            <a:r>
              <a:rPr lang="en-US" altLang="zh-CN" dirty="0"/>
              <a:t>-&gt;</a:t>
            </a:r>
            <a:r>
              <a:rPr lang="zh-CN" altLang="en-US" dirty="0"/>
              <a:t> 完成</a:t>
            </a:r>
            <a:endParaRPr lang="en" altLang="zh-CN" dirty="0"/>
          </a:p>
          <a:p>
            <a:pPr>
              <a:buFont typeface="Wingdings" charset="2"/>
              <a:buChar char="l"/>
            </a:pPr>
            <a:r>
              <a:rPr lang="zh-CN" altLang="en-US" dirty="0"/>
              <a:t>入职后端</a:t>
            </a:r>
            <a:r>
              <a:rPr lang="en-US" altLang="zh-CN" dirty="0"/>
              <a:t>1</a:t>
            </a:r>
            <a:r>
              <a:rPr lang="zh-CN" altLang="en-US" dirty="0"/>
              <a:t>人 </a:t>
            </a:r>
            <a:r>
              <a:rPr lang="en-US" altLang="zh-CN" dirty="0"/>
              <a:t>-&gt;</a:t>
            </a:r>
            <a:r>
              <a:rPr lang="zh-CN" altLang="en-US" dirty="0"/>
              <a:t> 完成</a:t>
            </a:r>
          </a:p>
          <a:p>
            <a:pPr>
              <a:buFont typeface="Wingdings" charset="2"/>
              <a:buChar char="l"/>
            </a:pPr>
            <a:r>
              <a:rPr lang="zh-CN" altLang="en-US" dirty="0"/>
              <a:t>一次前端分享 </a:t>
            </a:r>
            <a:r>
              <a:rPr lang="en-US" altLang="zh-CN" dirty="0"/>
              <a:t>-&gt;</a:t>
            </a:r>
            <a:r>
              <a:rPr lang="zh-CN" altLang="en-US" dirty="0"/>
              <a:t> 超额完成</a:t>
            </a:r>
            <a:r>
              <a:rPr lang="en-US" altLang="zh-CN" dirty="0"/>
              <a:t>(</a:t>
            </a:r>
            <a:r>
              <a:rPr lang="zh-CN" altLang="en-US" dirty="0"/>
              <a:t>两次分享</a:t>
            </a:r>
            <a:r>
              <a:rPr lang="en-US" altLang="zh-CN" dirty="0"/>
              <a:t>)</a:t>
            </a:r>
            <a:endParaRPr lang="zh-CN" altLang="en-US" dirty="0"/>
          </a:p>
          <a:p>
            <a:pPr>
              <a:buFont typeface="Wingdings" charset="2"/>
              <a:buChar char="l"/>
            </a:pPr>
            <a:r>
              <a:rPr lang="zh-CN" altLang="en-US" dirty="0"/>
              <a:t>组织一次唱歌 </a:t>
            </a:r>
            <a:r>
              <a:rPr lang="en-US" altLang="zh-CN" dirty="0"/>
              <a:t>-&gt;</a:t>
            </a:r>
            <a:r>
              <a:rPr lang="zh-CN" altLang="en-US" dirty="0"/>
              <a:t> 完成</a:t>
            </a:r>
            <a:endParaRPr kumimoji="1" lang="en-US" altLang="zh-CN" sz="28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6A7B65F-1811-5041-84B1-313DC345BF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1476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5391397C-B766-1B47-AF26-66D7DD168CF0}"/>
              </a:ext>
            </a:extLst>
          </p:cNvPr>
          <p:cNvSpPr txBox="1"/>
          <p:nvPr/>
        </p:nvSpPr>
        <p:spPr>
          <a:xfrm>
            <a:off x="241300" y="364521"/>
            <a:ext cx="107949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/>
              <a:t>使用</a:t>
            </a:r>
            <a:r>
              <a:rPr kumimoji="1" lang="en-US" altLang="zh-CN" sz="2400" dirty="0"/>
              <a:t>webpack</a:t>
            </a:r>
            <a:r>
              <a:rPr kumimoji="1" lang="zh-CN" altLang="en-US" sz="2400" dirty="0"/>
              <a:t>插件进行分析</a:t>
            </a:r>
            <a:r>
              <a:rPr kumimoji="1" lang="en-US" altLang="zh-CN" sz="2400" dirty="0"/>
              <a:t>,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vue-cli3.5</a:t>
            </a:r>
            <a:r>
              <a:rPr kumimoji="1" lang="zh-CN" altLang="en-US" sz="2400" dirty="0"/>
              <a:t>自带的</a:t>
            </a:r>
            <a:r>
              <a:rPr kumimoji="1" lang="en-US" altLang="zh-CN" sz="2400" dirty="0"/>
              <a:t>webpack</a:t>
            </a:r>
            <a:r>
              <a:rPr kumimoji="1" lang="zh-CN" altLang="en-US" sz="2400" dirty="0"/>
              <a:t>插件，无需单独安装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34A123D-2E2A-5F40-B4DC-C43799B1D7E1}"/>
              </a:ext>
            </a:extLst>
          </p:cNvPr>
          <p:cNvSpPr txBox="1"/>
          <p:nvPr/>
        </p:nvSpPr>
        <p:spPr>
          <a:xfrm>
            <a:off x="723900" y="1497568"/>
            <a:ext cx="23407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/>
              <a:t>vue.config.js</a:t>
            </a:r>
            <a:r>
              <a:rPr kumimoji="1" lang="zh-CN" altLang="en-US" dirty="0"/>
              <a:t> 中引入</a:t>
            </a:r>
            <a:br>
              <a:rPr kumimoji="1" lang="en-US" altLang="zh-CN" dirty="0"/>
            </a:br>
            <a:endParaRPr kumimoji="1"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AE56FD4A-B6AE-FE45-A7DC-E8E1D70045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143899"/>
            <a:ext cx="10033000" cy="4318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40A2FD9F-5A02-BD4F-96C4-AC1340AED1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800866"/>
            <a:ext cx="4089400" cy="86360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A2E48736-712A-EA44-9D2B-75E86739D673}"/>
              </a:ext>
            </a:extLst>
          </p:cNvPr>
          <p:cNvSpPr txBox="1"/>
          <p:nvPr/>
        </p:nvSpPr>
        <p:spPr>
          <a:xfrm>
            <a:off x="723900" y="3948331"/>
            <a:ext cx="3379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/>
              <a:t>package.json</a:t>
            </a:r>
            <a:r>
              <a:rPr kumimoji="1" lang="zh-CN" altLang="en-US" dirty="0"/>
              <a:t>中加入启动命令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6BBBB4F8-0849-C140-987F-31EB55964D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800" y="4402098"/>
            <a:ext cx="10058400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4837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离子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离子</Template>
  <TotalTime>2446</TotalTime>
  <Words>667</Words>
  <Application>Microsoft Macintosh PowerPoint</Application>
  <PresentationFormat>宽屏</PresentationFormat>
  <Paragraphs>88</Paragraphs>
  <Slides>21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27" baseType="lpstr">
      <vt:lpstr>宋体</vt:lpstr>
      <vt:lpstr>Arial</vt:lpstr>
      <vt:lpstr>Century Gothic</vt:lpstr>
      <vt:lpstr>Wingdings</vt:lpstr>
      <vt:lpstr>Wingdings 3</vt:lpstr>
      <vt:lpstr>离子</vt:lpstr>
      <vt:lpstr>脚手架升级+CDN加载</vt:lpstr>
      <vt:lpstr>PowerPoint 演示文稿</vt:lpstr>
      <vt:lpstr>npm run serve 出现问题1</vt:lpstr>
      <vt:lpstr>做的不好的</vt:lpstr>
      <vt:lpstr>问题2 </vt:lpstr>
      <vt:lpstr>PowerPoint 演示文稿</vt:lpstr>
      <vt:lpstr>PowerPoint 演示文稿</vt:lpstr>
      <vt:lpstr>业绩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团队文化</dc:title>
  <dc:creator>Microsoft Office 用户</dc:creator>
  <cp:lastModifiedBy>Microsoft Office User</cp:lastModifiedBy>
  <cp:revision>66</cp:revision>
  <dcterms:created xsi:type="dcterms:W3CDTF">2019-05-16T03:12:00Z</dcterms:created>
  <dcterms:modified xsi:type="dcterms:W3CDTF">2019-06-14T10:52:36Z</dcterms:modified>
</cp:coreProperties>
</file>